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73" r:id="rId5"/>
    <p:sldId id="27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7F2"/>
    <a:srgbClr val="800000"/>
    <a:srgbClr val="1E3860"/>
    <a:srgbClr val="92D050"/>
    <a:srgbClr val="887952"/>
    <a:srgbClr val="2E4B72"/>
    <a:srgbClr val="57CEE4"/>
    <a:srgbClr val="F07F09"/>
    <a:srgbClr val="162F50"/>
    <a:srgbClr val="FAF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556" autoAdjust="0"/>
  </p:normalViewPr>
  <p:slideViewPr>
    <p:cSldViewPr snapToGrid="0">
      <p:cViewPr varScale="1">
        <p:scale>
          <a:sx n="42" d="100"/>
          <a:sy n="42" d="100"/>
        </p:scale>
        <p:origin x="1908" y="48"/>
      </p:cViewPr>
      <p:guideLst>
        <p:guide orient="horz" pos="29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2B9-99A7-4EF1-A763-B065BCCA7672}" type="datetimeFigureOut">
              <a:rPr lang="en-CA" smtClean="0"/>
              <a:t>2025-03-20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458C-97BA-4651-8370-8E57414B8A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22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3458C-97BA-4651-8370-8E57414B8AB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13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9172"/>
            <a:ext cx="7772400" cy="1102519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6003"/>
            <a:ext cx="6400800" cy="131445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25725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9574"/>
            <a:ext cx="5111750" cy="3737025"/>
          </a:xfrm>
        </p:spPr>
        <p:txBody>
          <a:bodyPr/>
          <a:lstStyle>
            <a:lvl1pPr>
              <a:buClr>
                <a:schemeClr val="bg1">
                  <a:lumMod val="85000"/>
                </a:schemeClr>
              </a:buClr>
              <a:defRPr sz="3200"/>
            </a:lvl1pPr>
            <a:lvl2pPr>
              <a:buClr>
                <a:schemeClr val="bg1">
                  <a:lumMod val="85000"/>
                </a:schemeClr>
              </a:buClr>
              <a:defRPr sz="2800"/>
            </a:lvl2pPr>
            <a:lvl3pPr>
              <a:buClr>
                <a:schemeClr val="bg1">
                  <a:lumMod val="85000"/>
                </a:schemeClr>
              </a:buClr>
              <a:defRPr sz="2400"/>
            </a:lvl3pPr>
            <a:lvl4pPr>
              <a:buClr>
                <a:schemeClr val="bg1">
                  <a:lumMod val="85000"/>
                </a:schemeClr>
              </a:buClr>
              <a:defRPr sz="2000"/>
            </a:lvl4pPr>
            <a:lvl5pPr>
              <a:buClr>
                <a:schemeClr val="bg1">
                  <a:lumMod val="85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6748"/>
            <a:ext cx="3008313" cy="2979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930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66039"/>
            <a:ext cx="5486400" cy="2772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18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chemeClr val="bg1">
                  <a:lumMod val="85000"/>
                </a:schemeClr>
              </a:buClr>
              <a:defRPr/>
            </a:lvl1pPr>
            <a:lvl2pPr>
              <a:buClr>
                <a:schemeClr val="bg1">
                  <a:lumMod val="85000"/>
                </a:schemeClr>
              </a:buClr>
              <a:defRPr/>
            </a:lvl2pPr>
            <a:lvl3pPr>
              <a:buClr>
                <a:schemeClr val="bg1">
                  <a:lumMod val="85000"/>
                </a:schemeClr>
              </a:buClr>
              <a:defRPr/>
            </a:lvl3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41" y="1498487"/>
            <a:ext cx="7772400" cy="695071"/>
          </a:xfrm>
          <a:effectLst/>
        </p:spPr>
        <p:txBody>
          <a:bodyPr anchor="t">
            <a:noAutofit/>
          </a:bodyPr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041" y="2193558"/>
            <a:ext cx="7772400" cy="436285"/>
          </a:xfrm>
        </p:spPr>
        <p:txBody>
          <a:bodyPr anchor="b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008773"/>
            <a:ext cx="4038600" cy="3394472"/>
          </a:xfrm>
        </p:spPr>
        <p:txBody>
          <a:bodyPr/>
          <a:lstStyle>
            <a:lvl1pPr>
              <a:buClr>
                <a:schemeClr val="bg1">
                  <a:lumMod val="85000"/>
                </a:schemeClr>
              </a:buClr>
              <a:defRPr sz="2800"/>
            </a:lvl1pPr>
            <a:lvl2pPr>
              <a:buClr>
                <a:schemeClr val="bg1">
                  <a:lumMod val="85000"/>
                </a:schemeClr>
              </a:buClr>
              <a:defRPr sz="2400"/>
            </a:lvl2pPr>
            <a:lvl3pPr>
              <a:buClr>
                <a:schemeClr val="bg1">
                  <a:lumMod val="85000"/>
                </a:schemeClr>
              </a:buClr>
              <a:defRPr sz="2000"/>
            </a:lvl3pPr>
            <a:lvl4pPr>
              <a:buClr>
                <a:schemeClr val="bg1">
                  <a:lumMod val="85000"/>
                </a:schemeClr>
              </a:buClr>
              <a:defRPr sz="1800"/>
            </a:lvl4pPr>
            <a:lvl5pPr>
              <a:buClr>
                <a:schemeClr val="bg1">
                  <a:lumMod val="8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008773"/>
            <a:ext cx="4038600" cy="3394472"/>
          </a:xfrm>
        </p:spPr>
        <p:txBody>
          <a:bodyPr/>
          <a:lstStyle>
            <a:lvl1pPr>
              <a:buClr>
                <a:schemeClr val="bg1">
                  <a:lumMod val="85000"/>
                </a:schemeClr>
              </a:buClr>
              <a:defRPr sz="2800"/>
            </a:lvl1pPr>
            <a:lvl2pPr>
              <a:buClr>
                <a:schemeClr val="bg1">
                  <a:lumMod val="85000"/>
                </a:schemeClr>
              </a:buClr>
              <a:defRPr sz="2400"/>
            </a:lvl2pPr>
            <a:lvl3pPr>
              <a:buClr>
                <a:schemeClr val="bg1">
                  <a:lumMod val="85000"/>
                </a:schemeClr>
              </a:buClr>
              <a:defRPr sz="2000"/>
            </a:lvl3pPr>
            <a:lvl4pPr>
              <a:buClr>
                <a:schemeClr val="bg1">
                  <a:lumMod val="85000"/>
                </a:schemeClr>
              </a:buClr>
              <a:defRPr sz="1800"/>
            </a:lvl4pPr>
            <a:lvl5pPr>
              <a:buClr>
                <a:schemeClr val="bg1">
                  <a:lumMod val="8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8231"/>
            <a:ext cx="4040188" cy="10818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0114"/>
            <a:ext cx="4040188" cy="2963466"/>
          </a:xfrm>
        </p:spPr>
        <p:txBody>
          <a:bodyPr/>
          <a:lstStyle>
            <a:lvl1pPr>
              <a:buClr>
                <a:schemeClr val="bg1">
                  <a:lumMod val="85000"/>
                </a:schemeClr>
              </a:buClr>
              <a:defRPr sz="2400"/>
            </a:lvl1pPr>
            <a:lvl2pPr>
              <a:buClr>
                <a:schemeClr val="bg1">
                  <a:lumMod val="85000"/>
                </a:schemeClr>
              </a:buClr>
              <a:defRPr sz="2000"/>
            </a:lvl2pPr>
            <a:lvl3pPr>
              <a:buClr>
                <a:schemeClr val="bg1">
                  <a:lumMod val="85000"/>
                </a:schemeClr>
              </a:buClr>
              <a:defRPr sz="1800"/>
            </a:lvl3pPr>
            <a:lvl4pPr>
              <a:buClr>
                <a:schemeClr val="bg1">
                  <a:lumMod val="85000"/>
                </a:schemeClr>
              </a:buClr>
              <a:defRPr sz="1600"/>
            </a:lvl4pPr>
            <a:lvl5pPr>
              <a:buClr>
                <a:schemeClr val="bg1">
                  <a:lumMod val="8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48231"/>
            <a:ext cx="4041775" cy="10818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0114"/>
            <a:ext cx="4041775" cy="2963466"/>
          </a:xfrm>
        </p:spPr>
        <p:txBody>
          <a:bodyPr/>
          <a:lstStyle>
            <a:lvl1pPr>
              <a:buClr>
                <a:schemeClr val="bg1">
                  <a:lumMod val="85000"/>
                </a:schemeClr>
              </a:buClr>
              <a:defRPr sz="2400"/>
            </a:lvl1pPr>
            <a:lvl2pPr>
              <a:buClr>
                <a:schemeClr val="bg1">
                  <a:lumMod val="85000"/>
                </a:schemeClr>
              </a:buClr>
              <a:defRPr sz="2000"/>
            </a:lvl2pPr>
            <a:lvl3pPr>
              <a:buClr>
                <a:schemeClr val="bg1">
                  <a:lumMod val="85000"/>
                </a:schemeClr>
              </a:buClr>
              <a:defRPr sz="1800"/>
            </a:lvl3pPr>
            <a:lvl4pPr>
              <a:buClr>
                <a:schemeClr val="bg1">
                  <a:lumMod val="85000"/>
                </a:schemeClr>
              </a:buClr>
              <a:defRPr sz="1600"/>
            </a:lvl4pPr>
            <a:lvl5pPr>
              <a:buClr>
                <a:schemeClr val="bg1">
                  <a:lumMod val="8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8" y="37720"/>
            <a:ext cx="8905861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575" y="140845"/>
            <a:ext cx="7857999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6719A0-3FBA-70DF-8531-5908D8598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064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91131-DDB3-A53E-F05C-F9FCC0260B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345" y="311608"/>
            <a:ext cx="7225655" cy="4064430"/>
          </a:xfrm>
          <a:prstGeom prst="rect">
            <a:avLst/>
          </a:prstGeom>
          <a:effectLst>
            <a:outerShdw blurRad="727967" dist="1843362" dir="6420000" algn="tl" rotWithShape="0">
              <a:prstClr val="black">
                <a:alpha val="28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112FCA-0E94-91A8-A458-F56B25653A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0" y="4114799"/>
            <a:ext cx="6642100" cy="834103"/>
          </a:xfrm>
          <a:prstGeom prst="rect">
            <a:avLst/>
          </a:prstGeom>
          <a:effectLst>
            <a:outerShdw blurRad="50800" dist="38100" dir="2700000" sx="78000" sy="78000" algn="tl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8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lumMod val="69000"/>
              </a:srgbClr>
            </a:gs>
            <a:gs pos="74000">
              <a:srgbClr val="2E4B72"/>
            </a:gs>
            <a:gs pos="83000">
              <a:srgbClr val="304D76"/>
            </a:gs>
            <a:gs pos="100000">
              <a:srgbClr val="304D7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CA9F7-2044-7E9E-2E11-3EC7B87F07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064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7018" y="37720"/>
            <a:ext cx="8905861" cy="85725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086857"/>
            <a:ext cx="8229600" cy="34284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101F5-3ECA-4B04-FD18-D08901E290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333"/>
          <a:stretch/>
        </p:blipFill>
        <p:spPr>
          <a:xfrm>
            <a:off x="-1" y="4286248"/>
            <a:ext cx="9150645" cy="8572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14879B-CED5-AA6B-D231-0F8FC3CC1C3C}"/>
              </a:ext>
            </a:extLst>
          </p:cNvPr>
          <p:cNvCxnSpPr>
            <a:cxnSpLocks/>
          </p:cNvCxnSpPr>
          <p:nvPr userDrawn="1"/>
        </p:nvCxnSpPr>
        <p:spPr>
          <a:xfrm>
            <a:off x="-6645" y="4286248"/>
            <a:ext cx="9157289" cy="0"/>
          </a:xfrm>
          <a:prstGeom prst="line">
            <a:avLst/>
          </a:prstGeom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E9DB0CC-55E9-AAAA-2F51-9585E9C9106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017" b="75473"/>
          <a:stretch/>
        </p:blipFill>
        <p:spPr>
          <a:xfrm>
            <a:off x="-182880" y="4529330"/>
            <a:ext cx="1632857" cy="355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73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SzPct val="100000"/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627063" indent="-171450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SzPct val="100000"/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030288" indent="-176213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SzPct val="100000"/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AC4C2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AC4C2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E6CAD1-498A-37DD-987E-3AE772F79BEE}"/>
              </a:ext>
            </a:extLst>
          </p:cNvPr>
          <p:cNvSpPr/>
          <p:nvPr/>
        </p:nvSpPr>
        <p:spPr>
          <a:xfrm>
            <a:off x="0" y="0"/>
            <a:ext cx="9358313" cy="51435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CA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307A1-8BB5-E1D3-A76A-9FFC6B59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46EB6-3E7C-7929-4EA9-212853E0B15F}"/>
              </a:ext>
            </a:extLst>
          </p:cNvPr>
          <p:cNvGrpSpPr/>
          <p:nvPr/>
        </p:nvGrpSpPr>
        <p:grpSpPr>
          <a:xfrm>
            <a:off x="2477492" y="-257176"/>
            <a:ext cx="5814861" cy="5274709"/>
            <a:chOff x="3303323" y="-342901"/>
            <a:chExt cx="7753148" cy="70329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CD994F-911A-EE4B-CE07-92A73F3B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3323" y="-342901"/>
              <a:ext cx="7753148" cy="70329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AF00C8-C71D-CE38-8FCB-0453EEC93B71}"/>
                </a:ext>
              </a:extLst>
            </p:cNvPr>
            <p:cNvSpPr txBox="1"/>
            <p:nvPr/>
          </p:nvSpPr>
          <p:spPr>
            <a:xfrm>
              <a:off x="7513983" y="3572124"/>
              <a:ext cx="84283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CA" sz="1050" b="1">
                  <a:ln w="3175">
                    <a:solidFill>
                      <a:prstClr val="white">
                        <a:alpha val="90000"/>
                      </a:prstClr>
                    </a:solidFill>
                  </a:ln>
                  <a:solidFill>
                    <a:prstClr val="black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50 km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270BA-B331-57F9-1DDB-13D4886515BF}"/>
                </a:ext>
              </a:extLst>
            </p:cNvPr>
            <p:cNvSpPr txBox="1"/>
            <p:nvPr/>
          </p:nvSpPr>
          <p:spPr>
            <a:xfrm>
              <a:off x="8290195" y="3572121"/>
              <a:ext cx="84283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CA" sz="1050" b="1">
                  <a:ln w="3175">
                    <a:solidFill>
                      <a:prstClr val="white">
                        <a:alpha val="90000"/>
                      </a:prstClr>
                    </a:solidFill>
                  </a:ln>
                  <a:solidFill>
                    <a:prstClr val="black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100 km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F8AFD3-C4FE-2831-2F42-508F5815E991}"/>
                </a:ext>
              </a:extLst>
            </p:cNvPr>
            <p:cNvSpPr txBox="1"/>
            <p:nvPr/>
          </p:nvSpPr>
          <p:spPr>
            <a:xfrm>
              <a:off x="9251914" y="3582553"/>
              <a:ext cx="84283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CA" sz="1050" b="1">
                  <a:ln w="3175">
                    <a:solidFill>
                      <a:prstClr val="white">
                        <a:alpha val="90000"/>
                      </a:prstClr>
                    </a:solidFill>
                  </a:ln>
                  <a:solidFill>
                    <a:prstClr val="black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150 km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E2F51E-8DDE-8B80-77B6-73E04D138B45}"/>
                </a:ext>
              </a:extLst>
            </p:cNvPr>
            <p:cNvSpPr txBox="1"/>
            <p:nvPr/>
          </p:nvSpPr>
          <p:spPr>
            <a:xfrm>
              <a:off x="10147007" y="3572123"/>
              <a:ext cx="84283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CA" sz="1050" b="1">
                  <a:ln w="3175">
                    <a:solidFill>
                      <a:prstClr val="white">
                        <a:alpha val="90000"/>
                      </a:prstClr>
                    </a:solidFill>
                  </a:ln>
                  <a:solidFill>
                    <a:prstClr val="black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200 km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19B765-9C16-4A72-A2DA-65D15255AB7C}"/>
              </a:ext>
            </a:extLst>
          </p:cNvPr>
          <p:cNvSpPr/>
          <p:nvPr/>
        </p:nvSpPr>
        <p:spPr>
          <a:xfrm>
            <a:off x="1922080" y="0"/>
            <a:ext cx="466251" cy="3471020"/>
          </a:xfrm>
          <a:prstGeom prst="rect">
            <a:avLst/>
          </a:prstGeom>
          <a:solidFill>
            <a:srgbClr val="57CEE4"/>
          </a:solidFill>
          <a:ln>
            <a:solidFill>
              <a:srgbClr val="57CE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F936DA-6B8E-061F-EC4A-C84C1DB54640}"/>
              </a:ext>
            </a:extLst>
          </p:cNvPr>
          <p:cNvSpPr/>
          <p:nvPr/>
        </p:nvSpPr>
        <p:spPr>
          <a:xfrm>
            <a:off x="2001620" y="3196482"/>
            <a:ext cx="237383" cy="461227"/>
          </a:xfrm>
          <a:prstGeom prst="rect">
            <a:avLst/>
          </a:prstGeom>
          <a:solidFill>
            <a:srgbClr val="57CEE4"/>
          </a:solidFill>
          <a:ln>
            <a:solidFill>
              <a:srgbClr val="57CE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EBF9F-6607-EE93-10DF-3AA768925BF0}"/>
              </a:ext>
            </a:extLst>
          </p:cNvPr>
          <p:cNvSpPr txBox="1"/>
          <p:nvPr/>
        </p:nvSpPr>
        <p:spPr>
          <a:xfrm>
            <a:off x="242258" y="125967"/>
            <a:ext cx="33572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50800" h="44450"/>
              <a:bevelB w="0" h="63500"/>
            </a:sp3d>
          </a:bodyPr>
          <a:lstStyle/>
          <a:p>
            <a:r>
              <a:rPr lang="en-CA" sz="2400">
                <a:solidFill>
                  <a:srgbClr val="002060"/>
                </a:solidFill>
                <a:latin typeface="Avenir LT Std 65 Medium" panose="020B08030202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Approved Licences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A5FED-7513-6C36-2F41-E4A905712B5D}"/>
              </a:ext>
            </a:extLst>
          </p:cNvPr>
          <p:cNvSpPr txBox="1"/>
          <p:nvPr/>
        </p:nvSpPr>
        <p:spPr>
          <a:xfrm>
            <a:off x="424070" y="472534"/>
            <a:ext cx="2667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50800" h="44450"/>
              <a:bevelB w="0" h="63500"/>
            </a:sp3d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venir LT Std 65 Medium" panose="020B0803020203020204" pitchFamily="34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CA" sz="3200">
                <a:effectLst/>
              </a:rPr>
              <a:t>2014 - 2019</a:t>
            </a:r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A6C22C8-3D7D-27CE-A5F2-F65388989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48" y="4062785"/>
            <a:ext cx="2861994" cy="10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2EAA3A-D20D-3292-8064-48E2C03D5DE6}"/>
              </a:ext>
            </a:extLst>
          </p:cNvPr>
          <p:cNvSpPr/>
          <p:nvPr/>
        </p:nvSpPr>
        <p:spPr>
          <a:xfrm>
            <a:off x="0" y="0"/>
            <a:ext cx="9358313" cy="51435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20FD7-2732-7679-EA8F-0B601D8CB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754B0C-4D83-0379-804B-5146C3BFF6BE}"/>
              </a:ext>
            </a:extLst>
          </p:cNvPr>
          <p:cNvGrpSpPr/>
          <p:nvPr/>
        </p:nvGrpSpPr>
        <p:grpSpPr>
          <a:xfrm>
            <a:off x="2487653" y="-257176"/>
            <a:ext cx="5814861" cy="5274709"/>
            <a:chOff x="3303323" y="-342901"/>
            <a:chExt cx="7753148" cy="70329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C8496F-2E05-D9B0-1BC5-8F5EFA7D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3323" y="-342901"/>
              <a:ext cx="7753148" cy="70329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AA504E-4AB7-6A59-0A66-2D16B15D9A9C}"/>
                </a:ext>
              </a:extLst>
            </p:cNvPr>
            <p:cNvSpPr txBox="1"/>
            <p:nvPr/>
          </p:nvSpPr>
          <p:spPr>
            <a:xfrm>
              <a:off x="7513983" y="3572124"/>
              <a:ext cx="84283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>
                  <a:ln w="3175">
                    <a:solidFill>
                      <a:schemeClr val="bg1">
                        <a:alpha val="90000"/>
                      </a:schemeClr>
                    </a:solidFill>
                  </a:ln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50 km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8C281E-7E47-83A5-21E9-B7935089E819}"/>
                </a:ext>
              </a:extLst>
            </p:cNvPr>
            <p:cNvSpPr txBox="1"/>
            <p:nvPr/>
          </p:nvSpPr>
          <p:spPr>
            <a:xfrm>
              <a:off x="8290195" y="3572121"/>
              <a:ext cx="84283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>
                  <a:ln w="3175">
                    <a:solidFill>
                      <a:schemeClr val="bg1">
                        <a:alpha val="90000"/>
                      </a:schemeClr>
                    </a:solidFill>
                  </a:ln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100 km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10D93E-14BD-90AD-04FB-CB519B1D640B}"/>
                </a:ext>
              </a:extLst>
            </p:cNvPr>
            <p:cNvSpPr txBox="1"/>
            <p:nvPr/>
          </p:nvSpPr>
          <p:spPr>
            <a:xfrm>
              <a:off x="9251914" y="3582553"/>
              <a:ext cx="84283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>
                  <a:ln w="3175">
                    <a:solidFill>
                      <a:schemeClr val="bg1">
                        <a:alpha val="90000"/>
                      </a:schemeClr>
                    </a:solidFill>
                  </a:ln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150 km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7E904F-FF30-DF36-CFDE-C4E231DD790F}"/>
                </a:ext>
              </a:extLst>
            </p:cNvPr>
            <p:cNvSpPr txBox="1"/>
            <p:nvPr/>
          </p:nvSpPr>
          <p:spPr>
            <a:xfrm>
              <a:off x="10147007" y="3572123"/>
              <a:ext cx="84283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b="1">
                  <a:ln w="3175">
                    <a:solidFill>
                      <a:schemeClr val="bg1">
                        <a:alpha val="90000"/>
                      </a:schemeClr>
                    </a:solidFill>
                  </a:ln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200 km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E181BC-827E-DA87-8563-D183D6D35462}"/>
              </a:ext>
            </a:extLst>
          </p:cNvPr>
          <p:cNvSpPr/>
          <p:nvPr/>
        </p:nvSpPr>
        <p:spPr>
          <a:xfrm>
            <a:off x="1956156" y="0"/>
            <a:ext cx="492305" cy="3471020"/>
          </a:xfrm>
          <a:prstGeom prst="rect">
            <a:avLst/>
          </a:prstGeom>
          <a:solidFill>
            <a:srgbClr val="57CEE4"/>
          </a:solidFill>
          <a:ln>
            <a:solidFill>
              <a:srgbClr val="57CE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452999-C813-459B-F480-3AFA8D8F0378}"/>
              </a:ext>
            </a:extLst>
          </p:cNvPr>
          <p:cNvSpPr/>
          <p:nvPr/>
        </p:nvSpPr>
        <p:spPr>
          <a:xfrm>
            <a:off x="2001621" y="3274566"/>
            <a:ext cx="211942" cy="383143"/>
          </a:xfrm>
          <a:prstGeom prst="rect">
            <a:avLst/>
          </a:prstGeom>
          <a:solidFill>
            <a:srgbClr val="57CEE4"/>
          </a:solidFill>
          <a:ln>
            <a:solidFill>
              <a:srgbClr val="57CE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8BBC9-29BD-BCB2-9C66-989609FBF4EF}"/>
              </a:ext>
            </a:extLst>
          </p:cNvPr>
          <p:cNvSpPr txBox="1"/>
          <p:nvPr/>
        </p:nvSpPr>
        <p:spPr>
          <a:xfrm>
            <a:off x="242258" y="125967"/>
            <a:ext cx="33572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50800" h="44450"/>
              <a:bevelB w="0" h="63500"/>
            </a:sp3d>
          </a:bodyPr>
          <a:lstStyle/>
          <a:p>
            <a:r>
              <a:rPr lang="en-CA" sz="2400">
                <a:solidFill>
                  <a:srgbClr val="002060"/>
                </a:solidFill>
                <a:latin typeface="Avenir LT Std 65 Medium" panose="020B08030202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Approved Licences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C81F8-FF45-D822-5817-D68B9D1240F3}"/>
              </a:ext>
            </a:extLst>
          </p:cNvPr>
          <p:cNvSpPr txBox="1"/>
          <p:nvPr/>
        </p:nvSpPr>
        <p:spPr>
          <a:xfrm>
            <a:off x="424070" y="472534"/>
            <a:ext cx="2667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50800" h="44450"/>
              <a:bevelB w="0" h="63500"/>
            </a:sp3d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venir LT Std 65 Medium" panose="020B0803020203020204" pitchFamily="34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CA" sz="3200">
                <a:effectLst/>
              </a:rPr>
              <a:t>2020 - 2024</a:t>
            </a:r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26CECA2-395B-9E15-AA36-5C28C94F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9291"/>
            <a:ext cx="2861994" cy="10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de9c31-e859-4f3e-ace1-e4c1004c9d1f" xsi:nil="true"/>
    <lcf76f155ced4ddcb4097134ff3c332f xmlns="1c864148-e17e-40a1-aaa2-db810c9e88c9">
      <Terms xmlns="http://schemas.microsoft.com/office/infopath/2007/PartnerControls"/>
    </lcf76f155ced4ddcb4097134ff3c332f>
    <DateandTime xmlns="1c864148-e17e-40a1-aaa2-db810c9e88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C48AD9F3CB54FA28C7A0B8F56256D" ma:contentTypeVersion="17" ma:contentTypeDescription="Create a new document." ma:contentTypeScope="" ma:versionID="03e81b86412cac76dab941d19e01e56b">
  <xsd:schema xmlns:xsd="http://www.w3.org/2001/XMLSchema" xmlns:xs="http://www.w3.org/2001/XMLSchema" xmlns:p="http://schemas.microsoft.com/office/2006/metadata/properties" xmlns:ns2="1c864148-e17e-40a1-aaa2-db810c9e88c9" xmlns:ns3="dede9c31-e859-4f3e-ace1-e4c1004c9d1f" targetNamespace="http://schemas.microsoft.com/office/2006/metadata/properties" ma:root="true" ma:fieldsID="1db3ac62048da40f2aa469dd328df6af" ns2:_="" ns3:_="">
    <xsd:import namespace="1c864148-e17e-40a1-aaa2-db810c9e88c9"/>
    <xsd:import namespace="dede9c31-e859-4f3e-ace1-e4c1004c9d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DateandTim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64148-e17e-40a1-aaa2-db810c9e8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680c689-75b3-454e-9c9e-d6932ed04e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DateandTime" ma:index="17" nillable="true" ma:displayName="Date and Time" ma:format="DateOnly" ma:internalName="DateandTime">
      <xsd:simpleType>
        <xsd:restriction base="dms:DateTim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e9c31-e859-4f3e-ace1-e4c1004c9d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958b95e-1ea9-4c52-95ca-40dd8900960a}" ma:internalName="TaxCatchAll" ma:showField="CatchAllData" ma:web="dede9c31-e859-4f3e-ace1-e4c1004c9d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E7144D-3A5E-4D67-BACD-0553F1B6A2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950526-0809-442C-9249-7201C836326E}">
  <ds:schemaRefs>
    <ds:schemaRef ds:uri="1c864148-e17e-40a1-aaa2-db810c9e88c9"/>
    <ds:schemaRef ds:uri="dede9c31-e859-4f3e-ace1-e4c1004c9d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035BB6-A2B0-4A10-8F4F-3C500AD42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64148-e17e-40a1-aaa2-db810c9e88c9"/>
    <ds:schemaRef ds:uri="dede9c31-e859-4f3e-ace1-e4c1004c9d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362</TotalTime>
  <Words>27</Words>
  <Application>Microsoft Office PowerPoint</Application>
  <PresentationFormat>On-screen Show (16:9)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ADLaM Display</vt:lpstr>
      <vt:lpstr>Aptos</vt:lpstr>
      <vt:lpstr>Arial</vt:lpstr>
      <vt:lpstr>Avenir LT Std 65 Medium</vt:lpstr>
      <vt:lpstr>Black</vt:lpstr>
      <vt:lpstr>PowerPoint Presentation</vt:lpstr>
      <vt:lpstr>PowerPoint Presentation</vt:lpstr>
    </vt:vector>
  </TitlesOfParts>
  <Company>DCR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Carr-Rollitt</dc:creator>
  <cp:lastModifiedBy>Sharon Armstrong</cp:lastModifiedBy>
  <cp:revision>3</cp:revision>
  <dcterms:created xsi:type="dcterms:W3CDTF">2015-12-08T15:32:29Z</dcterms:created>
  <dcterms:modified xsi:type="dcterms:W3CDTF">2025-03-20T17:46:33Z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0x0101006CFC48AD9F3CB54FA28C7A0B8F56256D</vt:lpwstr>
  </property>
  <property fmtid="{D5CDD505-2E9C-101B-9397-08002B2CF9AE}" pid="3" name="MediaServiceImageTags">
    <vt:lpwstr/>
  </property>
</Properties>
</file>